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2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81743" y="9471367"/>
            <a:ext cx="256513" cy="238096"/>
          </a:xfrm>
          <a:prstGeom prst="rect">
            <a:avLst/>
          </a:prstGeom>
        </p:spPr>
        <p:txBody>
          <a:bodyPr lIns="51275" tIns="51275" rIns="51275" bIns="51275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4944" y="4206106"/>
            <a:ext cx="7242601" cy="16461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2253728"/>
            <a:ext cx="3399901" cy="6681001"/>
          </a:xfrm>
          <a:prstGeom prst="rect">
            <a:avLst/>
          </a:prstGeom>
        </p:spPr>
        <p:txBody>
          <a:bodyPr/>
          <a:lstStyle>
            <a:lvl1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1pPr>
            <a:lvl2pPr marL="9652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2pPr>
            <a:lvl3pPr marL="14224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■"/>
              <a:defRPr sz="1400"/>
            </a:lvl3pPr>
            <a:lvl4pPr marL="18796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4pPr>
            <a:lvl5pPr marL="23368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107539" y="2253728"/>
            <a:ext cx="3399901" cy="6681001"/>
          </a:xfrm>
          <a:prstGeom prst="rect">
            <a:avLst/>
          </a:prstGeom>
        </p:spPr>
        <p:txBody>
          <a:bodyPr/>
          <a:lstStyle/>
          <a:p>
            <a: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64944" y="1086507"/>
            <a:ext cx="2386802" cy="1478101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2717439"/>
            <a:ext cx="2386802" cy="6217501"/>
          </a:xfrm>
          <a:prstGeom prst="rect">
            <a:avLst/>
          </a:prstGeom>
        </p:spPr>
        <p:txBody>
          <a:bodyPr/>
          <a:lstStyle>
            <a:lvl1pPr marL="4572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1pPr>
            <a:lvl2pPr marL="9144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2pPr>
            <a:lvl3pPr marL="13716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■"/>
              <a:defRPr sz="1200"/>
            </a:lvl3pPr>
            <a:lvl4pPr marL="18288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4pPr>
            <a:lvl5pPr marL="22860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16712" y="880292"/>
            <a:ext cx="5412601" cy="7999502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3886200" y="-244"/>
            <a:ext cx="3886200" cy="100584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25675" y="2411541"/>
            <a:ext cx="3438300" cy="28986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75" y="5481568"/>
            <a:ext cx="3438300" cy="241530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198575" y="1415968"/>
            <a:ext cx="3261301" cy="7226102"/>
          </a:xfrm>
          <a:prstGeom prst="rect">
            <a:avLst/>
          </a:prstGeom>
        </p:spPr>
        <p:txBody>
          <a:bodyPr anchor="ctr"/>
          <a:lstStyle/>
          <a:p>
            <a:pPr marL="457200" indent="-3429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8273123"/>
            <a:ext cx="5099101" cy="1183201"/>
          </a:xfrm>
          <a:prstGeom prst="rect">
            <a:avLst/>
          </a:prstGeom>
        </p:spPr>
        <p:txBody>
          <a:bodyPr anchor="ctr"/>
          <a:lstStyle>
            <a:lvl1pPr marL="228600" indent="0" algn="l">
              <a:defRPr sz="1800"/>
            </a:lvl1pPr>
            <a:lvl2pPr marL="1005114" indent="-408214" algn="l">
              <a:buSzPts val="1800"/>
              <a:buChar char="○"/>
              <a:defRPr sz="1800"/>
            </a:lvl2pPr>
            <a:lvl3pPr marL="1462314" indent="-408214" algn="l">
              <a:buSzPts val="1800"/>
              <a:buChar char="■"/>
              <a:defRPr sz="1800"/>
            </a:lvl3pPr>
            <a:lvl4pPr marL="1919514" indent="-408214" algn="l">
              <a:buSzPts val="1800"/>
              <a:buChar char="●"/>
              <a:defRPr sz="1800"/>
            </a:lvl4pPr>
            <a:lvl5pPr marL="2376714" indent="-408214" algn="l">
              <a:buSzPts val="1800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264944" y="2163089"/>
            <a:ext cx="7242601" cy="3840001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6164350"/>
            <a:ext cx="7242601" cy="2543701"/>
          </a:xfrm>
          <a:prstGeom prst="rect">
            <a:avLst/>
          </a:prstGeom>
        </p:spPr>
        <p:txBody>
          <a:bodyPr/>
          <a:lstStyle>
            <a:lvl1pPr marL="457200" indent="-342900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1pPr>
            <a:lvl2pPr marL="10051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2pPr>
            <a:lvl3pPr marL="14623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defRPr sz="1800"/>
            </a:lvl3pPr>
            <a:lvl4pPr marL="19195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4pPr>
            <a:lvl5pPr marL="23767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64951" y="1456058"/>
            <a:ext cx="7242601" cy="40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64944" y="5542288"/>
            <a:ext cx="7242601" cy="15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1276" y="9345032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254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711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168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625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2082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540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99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45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mailto:susan.holden@nbed.nb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hyperlink" Target="mailto:terra.Saulnier@nbed.nb.ca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56;p14" descr="Google Shape;56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57;p14"/>
          <p:cNvSpPr/>
          <p:nvPr/>
        </p:nvSpPr>
        <p:spPr>
          <a:xfrm>
            <a:off x="197225" y="216950"/>
            <a:ext cx="7234201" cy="1096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Google Shape;58;p14"/>
          <p:cNvSpPr/>
          <p:nvPr/>
        </p:nvSpPr>
        <p:spPr>
          <a:xfrm>
            <a:off x="2771000" y="2303174"/>
            <a:ext cx="4570501" cy="611790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19" name="Google Shape;59;p14" descr="Google Shape;59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499" y="2087249"/>
            <a:ext cx="5113499" cy="6617476"/>
          </a:xfrm>
          <a:prstGeom prst="rect">
            <a:avLst/>
          </a:prstGeom>
          <a:ln w="152400">
            <a:solidFill>
              <a:srgbClr val="000000"/>
            </a:solidFill>
          </a:ln>
        </p:spPr>
      </p:pic>
      <p:sp>
        <p:nvSpPr>
          <p:cNvPr id="120" name="Google Shape;60;p14"/>
          <p:cNvSpPr/>
          <p:nvPr/>
        </p:nvSpPr>
        <p:spPr>
          <a:xfrm>
            <a:off x="629774" y="9095724"/>
            <a:ext cx="6549602" cy="7287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  <a:prstDash val="dashDot"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1" name="Google Shape;61;p14" descr="Google Shape;61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0" y="1594299"/>
            <a:ext cx="2046649" cy="9301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2;p14"/>
          <p:cNvSpPr/>
          <p:nvPr/>
        </p:nvSpPr>
        <p:spPr>
          <a:xfrm>
            <a:off x="305900" y="3004924"/>
            <a:ext cx="1799401" cy="5344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3" name="Google Shape;63;p14" descr="Google Shape;63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1700">
            <a:off x="5951798" y="98409"/>
            <a:ext cx="2178155" cy="223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4;p14" descr="Google Shape;64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75" y="8421075"/>
            <a:ext cx="1296008" cy="1709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65;p14" descr="Google Shape;65;p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800" y="8086442"/>
            <a:ext cx="1136601" cy="2043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66;p14" descr="Google Shape;66;p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04" y="2425856"/>
            <a:ext cx="1799398" cy="117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67;p14" descr="Google Shape;67;p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89087">
            <a:off x="-168024" y="-211015"/>
            <a:ext cx="1799403" cy="2328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68;p14"/>
          <p:cNvSpPr txBox="1"/>
          <p:nvPr/>
        </p:nvSpPr>
        <p:spPr>
          <a:xfrm>
            <a:off x="1380575" y="178598"/>
            <a:ext cx="5230826" cy="110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 err="1"/>
              <a:t>Ms</a:t>
            </a:r>
            <a:r>
              <a:rPr lang="en-US" dirty="0"/>
              <a:t> Holden and Miss Saulnier</a:t>
            </a:r>
          </a:p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/>
              <a:t>Grade 1</a:t>
            </a:r>
            <a:endParaRPr dirty="0"/>
          </a:p>
        </p:txBody>
      </p:sp>
      <p:sp>
        <p:nvSpPr>
          <p:cNvPr id="129" name="Google Shape;69;p14"/>
          <p:cNvSpPr txBox="1"/>
          <p:nvPr/>
        </p:nvSpPr>
        <p:spPr>
          <a:xfrm>
            <a:off x="781225" y="1849917"/>
            <a:ext cx="1697807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May 25-29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30" name="Google Shape;70;p14"/>
          <p:cNvSpPr txBox="1"/>
          <p:nvPr/>
        </p:nvSpPr>
        <p:spPr>
          <a:xfrm>
            <a:off x="355742" y="3526867"/>
            <a:ext cx="1690632" cy="4708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Have children read and spell the following words. If they can’t spell them the fist time, they can practice them daily.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didn’t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don’t 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eat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from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give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good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make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of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out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saw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were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when</a:t>
            </a:r>
            <a:endParaRPr dirty="0">
              <a:latin typeface="Coming Soon"/>
              <a:ea typeface="Coming Soon"/>
              <a:cs typeface="Coming Soon"/>
              <a:sym typeface="Coming Soon"/>
            </a:endParaRPr>
          </a:p>
          <a:p>
            <a:endParaRPr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" name="Google Shape;76;p14"/>
          <p:cNvSpPr txBox="1"/>
          <p:nvPr/>
        </p:nvSpPr>
        <p:spPr>
          <a:xfrm>
            <a:off x="1159928" y="9129137"/>
            <a:ext cx="5755243" cy="61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/>
              <a:t>If you would like to send us a picture of your great work, we would LOVE to see it! Contact info: </a:t>
            </a:r>
            <a:r>
              <a:rPr lang="en-US" dirty="0">
                <a:hlinkClick r:id="rId11"/>
              </a:rPr>
              <a:t>terra.saulnier@nbed.nb.ca</a:t>
            </a:r>
            <a:r>
              <a:rPr lang="en-US" dirty="0"/>
              <a:t>      </a:t>
            </a:r>
            <a:r>
              <a:rPr lang="en-US" dirty="0">
                <a:hlinkClick r:id="rId12"/>
              </a:rPr>
              <a:t>susan.holden@nbed.nb.ca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7" name="Google Shape;77;p14"/>
          <p:cNvSpPr/>
          <p:nvPr/>
        </p:nvSpPr>
        <p:spPr>
          <a:xfrm flipV="1">
            <a:off x="2780850" y="4003549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78;p14"/>
          <p:cNvSpPr/>
          <p:nvPr/>
        </p:nvSpPr>
        <p:spPr>
          <a:xfrm flipV="1">
            <a:off x="2788098" y="6054753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Google Shape;79;p14"/>
          <p:cNvSpPr/>
          <p:nvPr/>
        </p:nvSpPr>
        <p:spPr>
          <a:xfrm>
            <a:off x="2800575" y="3924749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Google Shape;80;p14"/>
          <p:cNvSpPr/>
          <p:nvPr/>
        </p:nvSpPr>
        <p:spPr>
          <a:xfrm>
            <a:off x="2790750" y="6035237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Google Shape;81;p14"/>
          <p:cNvSpPr txBox="1"/>
          <p:nvPr/>
        </p:nvSpPr>
        <p:spPr>
          <a:xfrm>
            <a:off x="3913498" y="2375330"/>
            <a:ext cx="3222319" cy="3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1800"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42" name="Google Shape;82;p14"/>
          <p:cNvSpPr txBox="1"/>
          <p:nvPr/>
        </p:nvSpPr>
        <p:spPr>
          <a:xfrm>
            <a:off x="3076675" y="4338925"/>
            <a:ext cx="3964200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43" name="Google Shape;83;p14"/>
          <p:cNvSpPr txBox="1"/>
          <p:nvPr/>
        </p:nvSpPr>
        <p:spPr>
          <a:xfrm>
            <a:off x="3076675" y="6429475"/>
            <a:ext cx="3964200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34A7A-B36C-4B1C-A93A-01FF1C04725E}"/>
              </a:ext>
            </a:extLst>
          </p:cNvPr>
          <p:cNvSpPr txBox="1"/>
          <p:nvPr/>
        </p:nvSpPr>
        <p:spPr>
          <a:xfrm>
            <a:off x="2876567" y="2463272"/>
            <a:ext cx="3716023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about your </a:t>
            </a:r>
            <a:r>
              <a:rPr lang="en-US" sz="1600" dirty="0" err="1">
                <a:latin typeface="Comic Sans MS" panose="030F0702030302020204" pitchFamily="66" charset="0"/>
              </a:rPr>
              <a:t>favourite</a:t>
            </a:r>
            <a:r>
              <a:rPr lang="en-US" sz="1600" dirty="0">
                <a:latin typeface="Comic Sans MS" panose="030F0702030302020204" pitchFamily="66" charset="0"/>
              </a:rPr>
              <a:t> thing to do outside. Why do you like to do that activity? Draw and colour a picture of </a:t>
            </a:r>
            <a:r>
              <a:rPr lang="en-US" sz="1600">
                <a:latin typeface="Comic Sans MS" panose="030F0702030302020204" pitchFamily="66" charset="0"/>
              </a:rPr>
              <a:t>you outside</a:t>
            </a:r>
            <a:r>
              <a:rPr lang="en-US" sz="1600" dirty="0">
                <a:latin typeface="Comic Sans MS" panose="030F0702030302020204" pitchFamily="66" charset="0"/>
              </a:rPr>
              <a:t>. Tell your family about your writing and picture. 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F92BF-D37E-45AF-8418-29436639B5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6598" y="3159676"/>
            <a:ext cx="762854" cy="762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3ED47-57E9-4908-BB56-4218634D7049}"/>
              </a:ext>
            </a:extLst>
          </p:cNvPr>
          <p:cNvSpPr txBox="1"/>
          <p:nvPr/>
        </p:nvSpPr>
        <p:spPr>
          <a:xfrm>
            <a:off x="2921000" y="4032160"/>
            <a:ext cx="4386251" cy="1969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list of all the words you can think of that rhyme with </a:t>
            </a:r>
            <a:r>
              <a:rPr lang="en-US" sz="1600" b="1" dirty="0">
                <a:latin typeface="Comic Sans MS" panose="030F0702030302020204" pitchFamily="66" charset="0"/>
              </a:rPr>
              <a:t>op</a:t>
            </a:r>
            <a:r>
              <a:rPr lang="en-US" sz="1600" dirty="0">
                <a:latin typeface="Comic Sans MS" panose="030F0702030302020204" pitchFamily="66" charset="0"/>
              </a:rPr>
              <a:t>. They can be real words or nonsense words. How many words do you come up with? Example: stop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Write a list of all the words you can think of that begin with the blend “</a:t>
            </a: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fr</a:t>
            </a:r>
            <a:r>
              <a:rPr lang="en-US" sz="1600" dirty="0">
                <a:latin typeface="Comic Sans MS" panose="030F0702030302020204" pitchFamily="66" charset="0"/>
              </a:rPr>
              <a:t>”. How many words can you think of? Example: frog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1076D-3EC1-429D-BC6C-AE5A854DC646}"/>
              </a:ext>
            </a:extLst>
          </p:cNvPr>
          <p:cNvSpPr txBox="1"/>
          <p:nvPr/>
        </p:nvSpPr>
        <p:spPr>
          <a:xfrm>
            <a:off x="2876567" y="6146708"/>
            <a:ext cx="4386251" cy="1985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latin typeface="Comic Sans MS" panose="030F0702030302020204" pitchFamily="66" charset="0"/>
              </a:rPr>
              <a:t>Acen</a:t>
            </a:r>
            <a:r>
              <a:rPr lang="en-US" sz="1600" dirty="0">
                <a:latin typeface="Comic Sans MS" panose="030F0702030302020204" pitchFamily="66" charset="0"/>
              </a:rPr>
              <a:t> has 12 grapes and Sham has 6 grapes. How many more grapes does </a:t>
            </a:r>
            <a:r>
              <a:rPr lang="en-US" sz="1600" dirty="0" err="1">
                <a:latin typeface="Comic Sans MS" panose="030F0702030302020204" pitchFamily="66" charset="0"/>
              </a:rPr>
              <a:t>Acen</a:t>
            </a:r>
            <a:r>
              <a:rPr lang="en-US" sz="1600" dirty="0">
                <a:latin typeface="Comic Sans MS" panose="030F0702030302020204" pitchFamily="66" charset="0"/>
              </a:rPr>
              <a:t> have than Sham? Write a number sentence and d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raw a picture to show your answer.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Comic Sans MS" panose="030F0702030302020204" pitchFamily="66" charset="0"/>
              </a:rPr>
              <a:t>_____________________________________________________________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mic Sans MS" panose="030F0702030302020204" pitchFamily="66" charset="0"/>
              </a:rPr>
              <a:t>Build a tower of items (up to 20), using items that are all the same. Can you make a tower that is taller? Shorter? Can you put these 3 towers in order from shortest to tallest?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266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Coming Soon</vt:lpstr>
      <vt:lpstr>Schoolbell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Jocelyn (ASD-S)</dc:creator>
  <cp:lastModifiedBy>Holden, Susan (ASD-S)</cp:lastModifiedBy>
  <cp:revision>35</cp:revision>
  <dcterms:modified xsi:type="dcterms:W3CDTF">2020-05-25T10:17:10Z</dcterms:modified>
</cp:coreProperties>
</file>