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81225" y="1849917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May 11 - 15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27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all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away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back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big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her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over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this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want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who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with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098" y="6054753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00575" y="2463730"/>
            <a:ext cx="4114596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holiday. Why do you like this holiday? What do you do to celebrate this holiday? Draw and colour a picture of you on this holiday. Tell your family about your writing and picture.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598" y="3159676"/>
            <a:ext cx="762854" cy="76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723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>
                <a:latin typeface="Comic Sans MS" panose="030F0702030302020204" pitchFamily="66" charset="0"/>
              </a:rPr>
              <a:t>ump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 Example: lump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Say and clap all the names of the people in your family. Example: Annie (2 claps)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876567" y="6146708"/>
            <a:ext cx="4386251" cy="2200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Savanna had 9 pieces of gum. Her mom gave her some more. How many could Savanna have now? 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_____________________________________________________________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Draw your </a:t>
            </a: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favourite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 toys. Count them. How many toys did you draw?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My pattern is AABAAB. Draw my pattern using shapes.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247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24</cp:revision>
  <dcterms:modified xsi:type="dcterms:W3CDTF">2020-05-11T11:34:43Z</dcterms:modified>
</cp:coreProperties>
</file>