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Ms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81225" y="1849917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June 1 - 5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70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again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because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could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does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every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laugh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many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new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night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very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walk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why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098" y="6054753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76567" y="2463272"/>
            <a:ext cx="3716023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what you would like to be when you grow up. Why do you think that would be a good choice? Draw and colour a picture of you as an adult doing this job. Tell your family about your writing and picture.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598" y="3159676"/>
            <a:ext cx="762854" cy="76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 err="1">
                <a:latin typeface="Comic Sans MS" panose="030F0702030302020204" pitchFamily="66" charset="0"/>
              </a:rPr>
              <a:t>ing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 Example: ring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Write a list of all the words you can think of that begin with the blend “</a:t>
            </a:r>
            <a:r>
              <a:rPr lang="en-US" sz="1600" b="1" dirty="0">
                <a:latin typeface="Comic Sans MS" panose="030F0702030302020204" pitchFamily="66" charset="0"/>
              </a:rPr>
              <a:t>bl</a:t>
            </a:r>
            <a:r>
              <a:rPr lang="en-US" sz="1600" dirty="0">
                <a:latin typeface="Comic Sans MS" panose="030F0702030302020204" pitchFamily="66" charset="0"/>
              </a:rPr>
              <a:t>”. How many words can you think of? Example: blend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817640" y="6085958"/>
            <a:ext cx="4386251" cy="2323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There were some children in a group. One more child joined the group ad then there were 12. How many children were there at first? 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_____________________________________________________________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Draw an AABC pattern.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----------------------------------------------------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Use the deck of cards from the activity bag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      and play Make 10 Go fish.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268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40</cp:revision>
  <dcterms:modified xsi:type="dcterms:W3CDTF">2020-06-01T12:33:39Z</dcterms:modified>
</cp:coreProperties>
</file>