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199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03438" y="685800"/>
            <a:ext cx="2651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2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981743" y="9471367"/>
            <a:ext cx="256513" cy="238096"/>
          </a:xfrm>
          <a:prstGeom prst="rect">
            <a:avLst/>
          </a:prstGeom>
        </p:spPr>
        <p:txBody>
          <a:bodyPr lIns="51275" tIns="51275" rIns="51275" bIns="51275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264944" y="4206106"/>
            <a:ext cx="7242601" cy="1646101"/>
          </a:xfrm>
          <a:prstGeom prst="rect">
            <a:avLst/>
          </a:prstGeom>
        </p:spPr>
        <p:txBody>
          <a:bodyPr anchor="ctr"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264944" y="870271"/>
            <a:ext cx="7242601" cy="1119900"/>
          </a:xfrm>
          <a:prstGeom prst="rect">
            <a:avLst/>
          </a:prstGeom>
        </p:spPr>
        <p:txBody>
          <a:bodyPr anchor="t"/>
          <a:lstStyle>
            <a:lvl1pPr algn="l"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64944" y="2253728"/>
            <a:ext cx="3399901" cy="6681001"/>
          </a:xfrm>
          <a:prstGeom prst="rect">
            <a:avLst/>
          </a:prstGeom>
        </p:spPr>
        <p:txBody>
          <a:bodyPr/>
          <a:lstStyle>
            <a:lvl1pPr marL="457200" indent="-3175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●"/>
              <a:defRPr sz="1400"/>
            </a:lvl1pPr>
            <a:lvl2pPr marL="9652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○"/>
              <a:defRPr sz="1400"/>
            </a:lvl2pPr>
            <a:lvl3pPr marL="14224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■"/>
              <a:defRPr sz="1400"/>
            </a:lvl3pPr>
            <a:lvl4pPr marL="18796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●"/>
              <a:defRPr sz="1400"/>
            </a:lvl4pPr>
            <a:lvl5pPr marL="23368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○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13"/>
          </p:nvPr>
        </p:nvSpPr>
        <p:spPr>
          <a:xfrm>
            <a:off x="4107539" y="2253728"/>
            <a:ext cx="3399901" cy="6681001"/>
          </a:xfrm>
          <a:prstGeom prst="rect">
            <a:avLst/>
          </a:prstGeom>
        </p:spPr>
        <p:txBody>
          <a:bodyPr/>
          <a:lstStyle/>
          <a:p>
            <a:pPr marL="457200" indent="-3175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●"/>
              <a:defRPr sz="1400"/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264944" y="870271"/>
            <a:ext cx="7242601" cy="1119900"/>
          </a:xfrm>
          <a:prstGeom prst="rect">
            <a:avLst/>
          </a:prstGeom>
        </p:spPr>
        <p:txBody>
          <a:bodyPr anchor="t"/>
          <a:lstStyle>
            <a:lvl1pPr algn="l"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264944" y="1086507"/>
            <a:ext cx="2386802" cy="1478101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4944" y="2717439"/>
            <a:ext cx="2386802" cy="6217501"/>
          </a:xfrm>
          <a:prstGeom prst="rect">
            <a:avLst/>
          </a:prstGeom>
        </p:spPr>
        <p:txBody>
          <a:bodyPr/>
          <a:lstStyle>
            <a:lvl1pPr marL="4572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●"/>
              <a:defRPr sz="1200"/>
            </a:lvl1pPr>
            <a:lvl2pPr marL="9144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○"/>
              <a:defRPr sz="1200"/>
            </a:lvl2pPr>
            <a:lvl3pPr marL="13716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■"/>
              <a:defRPr sz="1200"/>
            </a:lvl3pPr>
            <a:lvl4pPr marL="18288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●"/>
              <a:defRPr sz="1200"/>
            </a:lvl4pPr>
            <a:lvl5pPr marL="22860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○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16712" y="880292"/>
            <a:ext cx="5412601" cy="7999502"/>
          </a:xfrm>
          <a:prstGeom prst="rect">
            <a:avLst/>
          </a:prstGeom>
        </p:spPr>
        <p:txBody>
          <a:bodyPr anchor="ctr"/>
          <a:lstStyle>
            <a:lvl1pPr algn="l"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3886200" y="-244"/>
            <a:ext cx="3886200" cy="100584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25675" y="2411541"/>
            <a:ext cx="3438300" cy="2898601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5675" y="5481568"/>
            <a:ext cx="3438300" cy="2415301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13"/>
          </p:nvPr>
        </p:nvSpPr>
        <p:spPr>
          <a:xfrm>
            <a:off x="4198575" y="1415968"/>
            <a:ext cx="3261301" cy="7226102"/>
          </a:xfrm>
          <a:prstGeom prst="rect">
            <a:avLst/>
          </a:prstGeom>
        </p:spPr>
        <p:txBody>
          <a:bodyPr anchor="ctr"/>
          <a:lstStyle/>
          <a:p>
            <a:pPr marL="457200" indent="-3429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defRPr sz="1800"/>
            </a:pPr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4944" y="8273123"/>
            <a:ext cx="5099101" cy="1183201"/>
          </a:xfrm>
          <a:prstGeom prst="rect">
            <a:avLst/>
          </a:prstGeom>
        </p:spPr>
        <p:txBody>
          <a:bodyPr anchor="ctr"/>
          <a:lstStyle>
            <a:lvl1pPr marL="228600" indent="0" algn="l">
              <a:defRPr sz="1800"/>
            </a:lvl1pPr>
            <a:lvl2pPr marL="1005114" indent="-408214" algn="l">
              <a:buSzPts val="1800"/>
              <a:buChar char="○"/>
              <a:defRPr sz="1800"/>
            </a:lvl2pPr>
            <a:lvl3pPr marL="1462314" indent="-408214" algn="l">
              <a:buSzPts val="1800"/>
              <a:buChar char="■"/>
              <a:defRPr sz="1800"/>
            </a:lvl3pPr>
            <a:lvl4pPr marL="1919514" indent="-408214" algn="l">
              <a:buSzPts val="1800"/>
              <a:buChar char="●"/>
              <a:defRPr sz="1800"/>
            </a:lvl4pPr>
            <a:lvl5pPr marL="2376714" indent="-408214" algn="l">
              <a:buSzPts val="1800"/>
              <a:buChar char="○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264944" y="2163089"/>
            <a:ext cx="7242601" cy="3840001"/>
          </a:xfrm>
          <a:prstGeom prst="rect">
            <a:avLst/>
          </a:prstGeom>
        </p:spPr>
        <p:txBody>
          <a:bodyPr/>
          <a:lstStyle>
            <a:lvl1pPr>
              <a:defRPr sz="12000"/>
            </a:lvl1pPr>
          </a:lstStyle>
          <a:p>
            <a:r>
              <a:t>Title Text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64944" y="6164350"/>
            <a:ext cx="7242601" cy="2543701"/>
          </a:xfrm>
          <a:prstGeom prst="rect">
            <a:avLst/>
          </a:prstGeom>
        </p:spPr>
        <p:txBody>
          <a:bodyPr/>
          <a:lstStyle>
            <a:lvl1pPr marL="457200" indent="-342900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defRPr sz="1800"/>
            </a:lvl1pPr>
            <a:lvl2pPr marL="10051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defRPr sz="1800"/>
            </a:lvl2pPr>
            <a:lvl3pPr marL="14623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defRPr sz="1800"/>
            </a:lvl3pPr>
            <a:lvl4pPr marL="19195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defRPr sz="1800"/>
            </a:lvl4pPr>
            <a:lvl5pPr marL="23767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64951" y="1456058"/>
            <a:ext cx="7242601" cy="401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64944" y="5542288"/>
            <a:ext cx="7242601" cy="155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31276" y="9345032"/>
            <a:ext cx="336814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228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342900" marR="0" indent="254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342900" marR="0" indent="711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342900" marR="0" indent="1168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342900" marR="0" indent="1625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342900" marR="0" indent="2082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42900" marR="0" indent="2540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42900" marR="0" indent="299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342900" marR="0" indent="345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mailto:susan.holden@nbed.nb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11" Type="http://schemas.openxmlformats.org/officeDocument/2006/relationships/hyperlink" Target="mailto:terra.Saulnier@nbed.nb.ca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56;p14" descr="Google Shape;56;p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Google Shape;57;p14"/>
          <p:cNvSpPr/>
          <p:nvPr/>
        </p:nvSpPr>
        <p:spPr>
          <a:xfrm>
            <a:off x="197225" y="216950"/>
            <a:ext cx="7234201" cy="10965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14300">
            <a:solidFill>
              <a:srgbClr val="000000"/>
            </a:solidFill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8" name="Google Shape;58;p14"/>
          <p:cNvSpPr/>
          <p:nvPr/>
        </p:nvSpPr>
        <p:spPr>
          <a:xfrm>
            <a:off x="2771000" y="2303174"/>
            <a:ext cx="4570501" cy="611790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lIns="0" tIns="0" rIns="0" bIns="0" anchor="ctr"/>
          <a:lstStyle/>
          <a:p>
            <a:endParaRPr/>
          </a:p>
        </p:txBody>
      </p:sp>
      <p:pic>
        <p:nvPicPr>
          <p:cNvPr id="119" name="Google Shape;59;p14" descr="Google Shape;59;p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499" y="2087249"/>
            <a:ext cx="5113499" cy="6617476"/>
          </a:xfrm>
          <a:prstGeom prst="rect">
            <a:avLst/>
          </a:prstGeom>
          <a:ln w="152400">
            <a:solidFill>
              <a:srgbClr val="000000"/>
            </a:solidFill>
          </a:ln>
        </p:spPr>
      </p:pic>
      <p:sp>
        <p:nvSpPr>
          <p:cNvPr id="120" name="Google Shape;60;p14"/>
          <p:cNvSpPr/>
          <p:nvPr/>
        </p:nvSpPr>
        <p:spPr>
          <a:xfrm>
            <a:off x="629774" y="9095724"/>
            <a:ext cx="6549602" cy="7287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14300">
            <a:solidFill>
              <a:srgbClr val="000000"/>
            </a:solidFill>
            <a:prstDash val="dashDot"/>
          </a:ln>
        </p:spPr>
        <p:txBody>
          <a:bodyPr lIns="0" tIns="0" rIns="0" bIns="0" anchor="ctr"/>
          <a:lstStyle/>
          <a:p>
            <a:endParaRPr/>
          </a:p>
        </p:txBody>
      </p:sp>
      <p:pic>
        <p:nvPicPr>
          <p:cNvPr id="121" name="Google Shape;61;p14" descr="Google Shape;61;p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00" y="1594299"/>
            <a:ext cx="2046649" cy="93017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Google Shape;62;p14"/>
          <p:cNvSpPr/>
          <p:nvPr/>
        </p:nvSpPr>
        <p:spPr>
          <a:xfrm>
            <a:off x="305900" y="3004924"/>
            <a:ext cx="1799401" cy="534420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14300">
            <a:solidFill>
              <a:srgbClr val="000000"/>
            </a:solidFill>
          </a:ln>
        </p:spPr>
        <p:txBody>
          <a:bodyPr lIns="0" tIns="0" rIns="0" bIns="0" anchor="ctr"/>
          <a:lstStyle/>
          <a:p>
            <a:endParaRPr/>
          </a:p>
        </p:txBody>
      </p:sp>
      <p:pic>
        <p:nvPicPr>
          <p:cNvPr id="123" name="Google Shape;63;p14" descr="Google Shape;63;p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41700">
            <a:off x="5951798" y="98409"/>
            <a:ext cx="2178155" cy="223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Google Shape;64;p14" descr="Google Shape;64;p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275" y="8421075"/>
            <a:ext cx="1296008" cy="17092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Google Shape;65;p14" descr="Google Shape;65;p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5800" y="8086442"/>
            <a:ext cx="1136601" cy="2043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Google Shape;66;p14" descr="Google Shape;66;p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904" y="2425856"/>
            <a:ext cx="1799398" cy="1175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Google Shape;67;p14" descr="Google Shape;67;p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89087">
            <a:off x="-168024" y="-211015"/>
            <a:ext cx="1799403" cy="232863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Google Shape;68;p14"/>
          <p:cNvSpPr txBox="1"/>
          <p:nvPr/>
        </p:nvSpPr>
        <p:spPr>
          <a:xfrm>
            <a:off x="1380575" y="178598"/>
            <a:ext cx="5230826" cy="1107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algn="ctr">
              <a:defRPr sz="3000">
                <a:latin typeface="Schoolbell"/>
                <a:ea typeface="Schoolbell"/>
                <a:cs typeface="Schoolbell"/>
                <a:sym typeface="Schoolbell"/>
              </a:defRPr>
            </a:pPr>
            <a:r>
              <a:rPr lang="en-US" dirty="0" err="1"/>
              <a:t>Ms</a:t>
            </a:r>
            <a:r>
              <a:rPr lang="en-US" dirty="0"/>
              <a:t> Holden and Miss Saulnier</a:t>
            </a:r>
          </a:p>
          <a:p>
            <a:pPr algn="ctr">
              <a:defRPr sz="3000">
                <a:latin typeface="Schoolbell"/>
                <a:ea typeface="Schoolbell"/>
                <a:cs typeface="Schoolbell"/>
                <a:sym typeface="Schoolbell"/>
              </a:defRPr>
            </a:pPr>
            <a:r>
              <a:rPr lang="en-US" dirty="0"/>
              <a:t>Grade 1</a:t>
            </a:r>
            <a:endParaRPr dirty="0"/>
          </a:p>
        </p:txBody>
      </p:sp>
      <p:sp>
        <p:nvSpPr>
          <p:cNvPr id="129" name="Google Shape;69;p14"/>
          <p:cNvSpPr txBox="1"/>
          <p:nvPr/>
        </p:nvSpPr>
        <p:spPr>
          <a:xfrm>
            <a:off x="430899" y="1810039"/>
            <a:ext cx="1697807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>
            <a:lvl1pPr>
              <a:defRPr>
                <a:latin typeface="Coming Soon"/>
                <a:ea typeface="Coming Soon"/>
                <a:cs typeface="Coming Soon"/>
                <a:sym typeface="Coming Soon"/>
              </a:defRPr>
            </a:lvl1pPr>
          </a:lstStyle>
          <a:p>
            <a:r>
              <a:rPr lang="en-US" dirty="0">
                <a:latin typeface="Comic Sans MS" panose="030F0702030302020204" pitchFamily="66" charset="0"/>
              </a:rPr>
              <a:t>April 27 – May 1 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130" name="Google Shape;70;p14"/>
          <p:cNvSpPr txBox="1"/>
          <p:nvPr/>
        </p:nvSpPr>
        <p:spPr>
          <a:xfrm>
            <a:off x="355742" y="3526867"/>
            <a:ext cx="1690632" cy="4278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</a:rPr>
              <a:t>Have children read and spell the following words. If they can’t spell them the fist time, they can practice them daily.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and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are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come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for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got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here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not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play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said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you</a:t>
            </a:r>
            <a:endParaRPr dirty="0">
              <a:latin typeface="Coming Soon"/>
              <a:ea typeface="Coming Soon"/>
              <a:cs typeface="Coming Soon"/>
              <a:sym typeface="Coming Soon"/>
            </a:endParaRPr>
          </a:p>
          <a:p>
            <a:endParaRPr dirty="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36" name="Google Shape;76;p14"/>
          <p:cNvSpPr txBox="1"/>
          <p:nvPr/>
        </p:nvSpPr>
        <p:spPr>
          <a:xfrm>
            <a:off x="1159928" y="9129137"/>
            <a:ext cx="5755243" cy="615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>
            <a:lvl1pPr>
              <a:defRPr>
                <a:latin typeface="Coming Soon"/>
                <a:ea typeface="Coming Soon"/>
                <a:cs typeface="Coming Soon"/>
                <a:sym typeface="Coming Soon"/>
              </a:defRPr>
            </a:lvl1pPr>
          </a:lstStyle>
          <a:p>
            <a:r>
              <a:rPr lang="en-US" dirty="0"/>
              <a:t>If you would like to send us a picture of your great work, we would LOVE to see it! Contact info: </a:t>
            </a:r>
            <a:r>
              <a:rPr lang="en-US" dirty="0">
                <a:hlinkClick r:id="rId11"/>
              </a:rPr>
              <a:t>terra.saulnier@nbed.nb.ca</a:t>
            </a:r>
            <a:r>
              <a:rPr lang="en-US" dirty="0"/>
              <a:t>      </a:t>
            </a:r>
            <a:r>
              <a:rPr lang="en-US" dirty="0">
                <a:hlinkClick r:id="rId12"/>
              </a:rPr>
              <a:t>susan.holden@nbed.nb.ca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37" name="Google Shape;77;p14"/>
          <p:cNvSpPr/>
          <p:nvPr/>
        </p:nvSpPr>
        <p:spPr>
          <a:xfrm flipV="1">
            <a:off x="2780850" y="4003549"/>
            <a:ext cx="4536300" cy="19801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  <a:prstDash val="lgDashDot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Google Shape;78;p14"/>
          <p:cNvSpPr/>
          <p:nvPr/>
        </p:nvSpPr>
        <p:spPr>
          <a:xfrm flipV="1">
            <a:off x="2788100" y="6126912"/>
            <a:ext cx="4536300" cy="19801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  <a:prstDash val="lgDashDot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Google Shape;79;p14"/>
          <p:cNvSpPr/>
          <p:nvPr/>
        </p:nvSpPr>
        <p:spPr>
          <a:xfrm>
            <a:off x="2800575" y="3924749"/>
            <a:ext cx="4516501" cy="1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40" name="Google Shape;80;p14"/>
          <p:cNvSpPr/>
          <p:nvPr/>
        </p:nvSpPr>
        <p:spPr>
          <a:xfrm>
            <a:off x="2790750" y="6035237"/>
            <a:ext cx="4516501" cy="1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Google Shape;81;p14"/>
          <p:cNvSpPr txBox="1"/>
          <p:nvPr/>
        </p:nvSpPr>
        <p:spPr>
          <a:xfrm>
            <a:off x="3913498" y="2375330"/>
            <a:ext cx="3222319" cy="36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algn="ctr">
              <a:defRPr sz="1800" b="1" u="sng">
                <a:latin typeface="Coming Soon"/>
                <a:ea typeface="Coming Soon"/>
                <a:cs typeface="Coming Soon"/>
                <a:sym typeface="Coming Soon"/>
              </a:defRPr>
            </a:pP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142" name="Google Shape;82;p14"/>
          <p:cNvSpPr txBox="1"/>
          <p:nvPr/>
        </p:nvSpPr>
        <p:spPr>
          <a:xfrm>
            <a:off x="3076675" y="4338925"/>
            <a:ext cx="3964200" cy="461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defRPr b="1" u="sng">
                <a:latin typeface="Coming Soon"/>
                <a:ea typeface="Coming Soon"/>
                <a:cs typeface="Coming Soon"/>
                <a:sym typeface="Coming Soon"/>
              </a:defRPr>
            </a:pP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143" name="Google Shape;83;p14"/>
          <p:cNvSpPr txBox="1"/>
          <p:nvPr/>
        </p:nvSpPr>
        <p:spPr>
          <a:xfrm>
            <a:off x="3076675" y="6429475"/>
            <a:ext cx="3964200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defRPr b="1" u="sng">
                <a:latin typeface="Coming Soon"/>
                <a:ea typeface="Coming Soon"/>
                <a:cs typeface="Coming Soon"/>
                <a:sym typeface="Coming Soon"/>
              </a:defRPr>
            </a:pP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734A7A-B36C-4B1C-A93A-01FF1C04725E}"/>
              </a:ext>
            </a:extLst>
          </p:cNvPr>
          <p:cNvSpPr txBox="1"/>
          <p:nvPr/>
        </p:nvSpPr>
        <p:spPr>
          <a:xfrm>
            <a:off x="2800575" y="2521782"/>
            <a:ext cx="3498419" cy="1231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Write about your </a:t>
            </a:r>
            <a:r>
              <a:rPr lang="en-US" sz="1600" dirty="0" err="1">
                <a:latin typeface="Comic Sans MS" panose="030F0702030302020204" pitchFamily="66" charset="0"/>
              </a:rPr>
              <a:t>favourite</a:t>
            </a:r>
            <a:r>
              <a:rPr lang="en-US" sz="1600" dirty="0">
                <a:latin typeface="Comic Sans MS" panose="030F0702030302020204" pitchFamily="66" charset="0"/>
              </a:rPr>
              <a:t> book. What can you remember about the story? Draw and </a:t>
            </a:r>
            <a:r>
              <a:rPr lang="en-US" sz="1600" dirty="0" err="1">
                <a:latin typeface="Comic Sans MS" panose="030F0702030302020204" pitchFamily="66" charset="0"/>
              </a:rPr>
              <a:t>colour</a:t>
            </a:r>
            <a:r>
              <a:rPr lang="en-US" sz="1600" dirty="0">
                <a:latin typeface="Comic Sans MS" panose="030F0702030302020204" pitchFamily="66" charset="0"/>
              </a:rPr>
              <a:t> a picture of your </a:t>
            </a:r>
            <a:r>
              <a:rPr lang="en-US" sz="1600" dirty="0" err="1">
                <a:latin typeface="Comic Sans MS" panose="030F0702030302020204" pitchFamily="66" charset="0"/>
              </a:rPr>
              <a:t>favourite</a:t>
            </a:r>
            <a:r>
              <a:rPr lang="en-US" sz="1600" dirty="0">
                <a:latin typeface="Comic Sans MS" panose="030F0702030302020204" pitchFamily="66" charset="0"/>
              </a:rPr>
              <a:t> part of the story. Tell your family about the book. 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F92BF-D37E-45AF-8418-29436639B5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9336" y="2765394"/>
            <a:ext cx="1200150" cy="1200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63ED47-57E9-4908-BB56-4218634D7049}"/>
              </a:ext>
            </a:extLst>
          </p:cNvPr>
          <p:cNvSpPr txBox="1"/>
          <p:nvPr/>
        </p:nvSpPr>
        <p:spPr>
          <a:xfrm>
            <a:off x="2921000" y="4032160"/>
            <a:ext cx="4386251" cy="1969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Write a list of all the words you can think of that rhyme with </a:t>
            </a:r>
            <a:r>
              <a:rPr lang="en-US" sz="1600" b="1" dirty="0">
                <a:latin typeface="Comic Sans MS" panose="030F0702030302020204" pitchFamily="66" charset="0"/>
              </a:rPr>
              <a:t>all</a:t>
            </a:r>
            <a:r>
              <a:rPr lang="en-US" sz="1600" dirty="0">
                <a:latin typeface="Comic Sans MS" panose="030F0702030302020204" pitchFamily="66" charset="0"/>
              </a:rPr>
              <a:t>. They can be real words or nonsense words. How many words do you come up with?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Draw and label a picture of things that start with the letter d. How many things can you fit in your picture? example dog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1076D-3EC1-429D-BC6C-AE5A854DC646}"/>
              </a:ext>
            </a:extLst>
          </p:cNvPr>
          <p:cNvSpPr txBox="1"/>
          <p:nvPr/>
        </p:nvSpPr>
        <p:spPr>
          <a:xfrm>
            <a:off x="2780850" y="6261100"/>
            <a:ext cx="4526401" cy="1908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Seth had 8 toy cars, but he would like to have 14. Ho many more does he need to get?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Write a number sentence and d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Arial"/>
              </a:rPr>
              <a:t>raw a picture to show your answer.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___________________________________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Arial"/>
              </a:rPr>
              <a:t>Roll 1 dice, </a:t>
            </a:r>
            <a:r>
              <a:rPr lang="en-US" dirty="0">
                <a:latin typeface="Comic Sans MS" panose="030F0702030302020204" pitchFamily="66" charset="0"/>
              </a:rPr>
              <a:t>how many more do you need to get to 10. Complete this activity 10 times. 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mic Sans MS" panose="030F0702030302020204" pitchFamily="66" charset="0"/>
              </a:rPr>
              <a:t>Ex. Roll a 2, you would need 8 more</a:t>
            </a:r>
            <a:r>
              <a:rPr lang="en-US" sz="1600" dirty="0">
                <a:latin typeface="Comic Sans MS" panose="030F0702030302020204" pitchFamily="66" charset="0"/>
              </a:rPr>
              <a:t>.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1C3CD2-E900-41BE-99B5-3F9BD17B7B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16598" y="7712281"/>
            <a:ext cx="561352" cy="56708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AF1454D4075945AEA27B3A3663B8A4" ma:contentTypeVersion="6" ma:contentTypeDescription="Create a new document." ma:contentTypeScope="" ma:versionID="84dab549785605e807369652fd64e595">
  <xsd:schema xmlns:xsd="http://www.w3.org/2001/XMLSchema" xmlns:xs="http://www.w3.org/2001/XMLSchema" xmlns:p="http://schemas.microsoft.com/office/2006/metadata/properties" xmlns:ns3="7873fbfb-563d-431c-98d5-05bbc6d40e99" targetNamespace="http://schemas.microsoft.com/office/2006/metadata/properties" ma:root="true" ma:fieldsID="0da98534f69c05dd52b8e603dc17cfae" ns3:_="">
    <xsd:import namespace="7873fbfb-563d-431c-98d5-05bbc6d40e9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73fbfb-563d-431c-98d5-05bbc6d40e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E5BEDC-84EB-4B23-9D37-DED7D1828F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73fbfb-563d-431c-98d5-05bbc6d40e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07B851-0D1C-4603-941A-2B89F35FCC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0B4874-D0F7-4F9C-B9BA-1EB73B2EACB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4153</TotalTime>
  <Words>252</Words>
  <Application>Microsoft Office PowerPoint</Application>
  <PresentationFormat>Custom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Comic Sans MS</vt:lpstr>
      <vt:lpstr>Coming Soon</vt:lpstr>
      <vt:lpstr>Schoolbell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Roy, Jocelyn (ASD-S)</dc:creator>
  <cp:lastModifiedBy>Holden, Susan (ASD-S)</cp:lastModifiedBy>
  <cp:revision>19</cp:revision>
  <dcterms:modified xsi:type="dcterms:W3CDTF">2020-04-27T12:38:53Z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0x0101007EAF1454D4075945AEA27B3A3663B8A4</vt:lpwstr>
  </property>
</Properties>
</file>